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8"/>
  </p:notesMasterIdLst>
  <p:sldIdLst>
    <p:sldId id="258" r:id="rId2"/>
    <p:sldId id="256" r:id="rId3"/>
    <p:sldId id="259" r:id="rId4"/>
    <p:sldId id="257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A2B20A9-03A5-4D35-B97B-BF5FC8EAAEBD}">
          <p14:sldIdLst>
            <p14:sldId id="258"/>
            <p14:sldId id="256"/>
            <p14:sldId id="259"/>
            <p14:sldId id="257"/>
            <p14:sldId id="260"/>
            <p14:sldId id="262"/>
          </p14:sldIdLst>
        </p14:section>
        <p14:section name="Untitled Section" id="{5BFCA5A3-90E3-4416-839D-11CEE458F68C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50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F3E97-5456-43B5-8C4E-2B462FB94340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E7AAA-328B-4BEA-A492-F46605BF2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30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0863-E4A7-43EA-84E3-C3AE3161F6D2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5497-26C6-40CE-A22C-53A0E0C2F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59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0863-E4A7-43EA-84E3-C3AE3161F6D2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5497-26C6-40CE-A22C-53A0E0C2F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630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0863-E4A7-43EA-84E3-C3AE3161F6D2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5497-26C6-40CE-A22C-53A0E0C2F94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7635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0863-E4A7-43EA-84E3-C3AE3161F6D2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5497-26C6-40CE-A22C-53A0E0C2F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70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0863-E4A7-43EA-84E3-C3AE3161F6D2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5497-26C6-40CE-A22C-53A0E0C2F94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1697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0863-E4A7-43EA-84E3-C3AE3161F6D2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5497-26C6-40CE-A22C-53A0E0C2F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90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0863-E4A7-43EA-84E3-C3AE3161F6D2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5497-26C6-40CE-A22C-53A0E0C2F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78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0863-E4A7-43EA-84E3-C3AE3161F6D2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5497-26C6-40CE-A22C-53A0E0C2F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41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0863-E4A7-43EA-84E3-C3AE3161F6D2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5497-26C6-40CE-A22C-53A0E0C2F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8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0863-E4A7-43EA-84E3-C3AE3161F6D2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5497-26C6-40CE-A22C-53A0E0C2F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0863-E4A7-43EA-84E3-C3AE3161F6D2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5497-26C6-40CE-A22C-53A0E0C2F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35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0863-E4A7-43EA-84E3-C3AE3161F6D2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5497-26C6-40CE-A22C-53A0E0C2F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9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0863-E4A7-43EA-84E3-C3AE3161F6D2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5497-26C6-40CE-A22C-53A0E0C2F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7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0863-E4A7-43EA-84E3-C3AE3161F6D2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5497-26C6-40CE-A22C-53A0E0C2F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355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0863-E4A7-43EA-84E3-C3AE3161F6D2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5497-26C6-40CE-A22C-53A0E0C2F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267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5497-26C6-40CE-A22C-53A0E0C2F94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0863-E4A7-43EA-84E3-C3AE3161F6D2}" type="datetimeFigureOut">
              <a:rPr lang="en-US" smtClean="0"/>
              <a:t>4/17/2022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69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40863-E4A7-43EA-84E3-C3AE3161F6D2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3195497-26C6-40CE-A22C-53A0E0C2F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09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adistrict-i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adistrict-i.org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5D77C6C-89EF-4C85-BA1A-1FA81A7B27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993" y="245418"/>
            <a:ext cx="2816012" cy="2816012"/>
          </a:xfrm>
          <a:prstGeom prst="rect">
            <a:avLst/>
          </a:prstGeom>
          <a:noFill/>
          <a:ln>
            <a:noFill/>
          </a:ln>
          <a:effectLst>
            <a:softEdge rad="0"/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0692710-81BC-45FF-B143-0AAC99129252}"/>
              </a:ext>
            </a:extLst>
          </p:cNvPr>
          <p:cNvSpPr txBox="1"/>
          <p:nvPr/>
        </p:nvSpPr>
        <p:spPr>
          <a:xfrm>
            <a:off x="1183530" y="3559917"/>
            <a:ext cx="98249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“ASK THE AVP?” </a:t>
            </a:r>
            <a:r>
              <a:rPr lang="en-US" dirty="0">
                <a:latin typeface="Arial Black" panose="020B0A04020102020204" pitchFamily="34" charset="0"/>
              </a:rPr>
              <a:t>(AVP- AMA Assoc. VP)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An informal grass roots initiative of District 1 to: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dirty="0">
                <a:latin typeface="Arial Black" panose="020B0A04020102020204" pitchFamily="34" charset="0"/>
              </a:rPr>
              <a:t>Showcase Clubs, Events, Activities, and Members  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dirty="0">
                <a:latin typeface="Arial Black" panose="020B0A04020102020204" pitchFamily="34" charset="0"/>
              </a:rPr>
              <a:t>Discuss AMA Information &amp; Programs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dirty="0">
                <a:latin typeface="Arial Black" panose="020B0A04020102020204" pitchFamily="34" charset="0"/>
              </a:rPr>
              <a:t>Address technical and product questions</a:t>
            </a:r>
          </a:p>
        </p:txBody>
      </p:sp>
    </p:spTree>
    <p:extLst>
      <p:ext uri="{BB962C8B-B14F-4D97-AF65-F5344CB8AC3E}">
        <p14:creationId xmlns:p14="http://schemas.microsoft.com/office/powerpoint/2010/main" val="282850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E59742E-61AB-47FC-82F1-C31257F0AAC3}"/>
              </a:ext>
            </a:extLst>
          </p:cNvPr>
          <p:cNvSpPr/>
          <p:nvPr/>
        </p:nvSpPr>
        <p:spPr>
          <a:xfrm>
            <a:off x="2646979" y="1700510"/>
            <a:ext cx="689804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ritannic Bold" panose="020B0903060703020204" pitchFamily="34" charset="0"/>
              </a:rPr>
              <a:t>AEROMODELLING</a:t>
            </a:r>
          </a:p>
          <a:p>
            <a:pPr algn="ctr"/>
            <a:r>
              <a:rPr lang="en-US" sz="6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ritannic Bold" panose="020B0903060703020204" pitchFamily="34" charset="0"/>
              </a:rPr>
              <a:t>EVENT PROMOTION!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3625CDD-4B7F-4FE8-B8C5-5E558016444A}"/>
              </a:ext>
            </a:extLst>
          </p:cNvPr>
          <p:cNvSpPr txBox="1"/>
          <p:nvPr/>
        </p:nvSpPr>
        <p:spPr>
          <a:xfrm rot="19953519">
            <a:off x="1200650" y="692107"/>
            <a:ext cx="1815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Fun Fly!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BD86B10-F7CD-4A35-A006-95E4D6560555}"/>
              </a:ext>
            </a:extLst>
          </p:cNvPr>
          <p:cNvSpPr txBox="1"/>
          <p:nvPr/>
        </p:nvSpPr>
        <p:spPr>
          <a:xfrm rot="19953519">
            <a:off x="2969542" y="4892734"/>
            <a:ext cx="1506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Float Fly!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B1F2BD4-67C2-4BEC-A3F3-8767AB62C25C}"/>
              </a:ext>
            </a:extLst>
          </p:cNvPr>
          <p:cNvSpPr txBox="1"/>
          <p:nvPr/>
        </p:nvSpPr>
        <p:spPr>
          <a:xfrm rot="2216693">
            <a:off x="7536568" y="847983"/>
            <a:ext cx="2314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Open House!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46E634A-BB3D-4D67-A317-B3966B98726C}"/>
              </a:ext>
            </a:extLst>
          </p:cNvPr>
          <p:cNvSpPr txBox="1"/>
          <p:nvPr/>
        </p:nvSpPr>
        <p:spPr>
          <a:xfrm rot="1578198">
            <a:off x="7940439" y="4254642"/>
            <a:ext cx="1506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Warbirds!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24DE073-E999-4025-930B-06E6397F3EA1}"/>
              </a:ext>
            </a:extLst>
          </p:cNvPr>
          <p:cNvSpPr txBox="1"/>
          <p:nvPr/>
        </p:nvSpPr>
        <p:spPr>
          <a:xfrm>
            <a:off x="4764672" y="487983"/>
            <a:ext cx="1506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IMAC!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AE739E2-F528-492A-BB61-15D27BE107A1}"/>
              </a:ext>
            </a:extLst>
          </p:cNvPr>
          <p:cNvSpPr txBox="1"/>
          <p:nvPr/>
        </p:nvSpPr>
        <p:spPr>
          <a:xfrm>
            <a:off x="4912567" y="4243366"/>
            <a:ext cx="1506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Jet Rally!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AF9F11D-7DE1-48ED-AC8E-170830CAEB37}"/>
              </a:ext>
            </a:extLst>
          </p:cNvPr>
          <p:cNvSpPr txBox="1"/>
          <p:nvPr/>
        </p:nvSpPr>
        <p:spPr>
          <a:xfrm rot="19953519">
            <a:off x="409763" y="2442328"/>
            <a:ext cx="2114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Pylon Race!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1B3DE9AC-08AE-4D66-A444-834A26727FA9}"/>
              </a:ext>
            </a:extLst>
          </p:cNvPr>
          <p:cNvSpPr txBox="1"/>
          <p:nvPr/>
        </p:nvSpPr>
        <p:spPr>
          <a:xfrm rot="19953519">
            <a:off x="584774" y="3554331"/>
            <a:ext cx="1506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Soaring!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791D5107-FE47-468D-9A36-713861AC92DD}"/>
              </a:ext>
            </a:extLst>
          </p:cNvPr>
          <p:cNvSpPr txBox="1"/>
          <p:nvPr/>
        </p:nvSpPr>
        <p:spPr>
          <a:xfrm rot="1738991">
            <a:off x="6651852" y="5177605"/>
            <a:ext cx="206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Control Line!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EA1D6B10-3101-4DA6-9264-7DBB5CC67910}"/>
              </a:ext>
            </a:extLst>
          </p:cNvPr>
          <p:cNvSpPr txBox="1"/>
          <p:nvPr/>
        </p:nvSpPr>
        <p:spPr>
          <a:xfrm>
            <a:off x="3072490" y="1058129"/>
            <a:ext cx="1506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Helis</a:t>
            </a:r>
            <a:r>
              <a:rPr lang="en-US" sz="2400" dirty="0"/>
              <a:t>!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165DB068-204C-4A73-B192-BD36F7FEA163}"/>
              </a:ext>
            </a:extLst>
          </p:cNvPr>
          <p:cNvSpPr txBox="1"/>
          <p:nvPr/>
        </p:nvSpPr>
        <p:spPr>
          <a:xfrm>
            <a:off x="6419269" y="1058128"/>
            <a:ext cx="1506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Open Fly!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7122C0EC-5ABB-4C9C-8858-32831093A3AC}"/>
              </a:ext>
            </a:extLst>
          </p:cNvPr>
          <p:cNvSpPr txBox="1"/>
          <p:nvPr/>
        </p:nvSpPr>
        <p:spPr>
          <a:xfrm>
            <a:off x="4924277" y="5630097"/>
            <a:ext cx="1506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???????????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F8E2FC4E-A8B1-472F-8602-EF3590DDDDCB}"/>
              </a:ext>
            </a:extLst>
          </p:cNvPr>
          <p:cNvSpPr txBox="1"/>
          <p:nvPr/>
        </p:nvSpPr>
        <p:spPr>
          <a:xfrm rot="19896318">
            <a:off x="-80495" y="4403966"/>
            <a:ext cx="3375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Educational Outreach!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679E5BFF-6ABB-49DC-A21C-764779131028}"/>
              </a:ext>
            </a:extLst>
          </p:cNvPr>
          <p:cNvSpPr txBox="1"/>
          <p:nvPr/>
        </p:nvSpPr>
        <p:spPr>
          <a:xfrm rot="19953519">
            <a:off x="163405" y="5470069"/>
            <a:ext cx="2650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Public Outreach!</a:t>
            </a:r>
          </a:p>
        </p:txBody>
      </p:sp>
    </p:spTree>
    <p:extLst>
      <p:ext uri="{BB962C8B-B14F-4D97-AF65-F5344CB8AC3E}">
        <p14:creationId xmlns:p14="http://schemas.microsoft.com/office/powerpoint/2010/main" val="190552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5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5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75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25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75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75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BB6C0A-1F46-4DA1-9F14-01D1A3B01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2051"/>
            <a:ext cx="10077449" cy="40030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u="sng" dirty="0">
                <a:solidFill>
                  <a:srgbClr val="C00000"/>
                </a:solidFill>
              </a:rPr>
              <a:t>Considerations</a:t>
            </a:r>
          </a:p>
          <a:p>
            <a:pPr marL="0" indent="0" algn="ctr">
              <a:buNone/>
            </a:pPr>
            <a:endParaRPr lang="en-US" sz="2800" b="1" u="sng" dirty="0">
              <a:solidFill>
                <a:srgbClr val="C00000"/>
              </a:solidFill>
            </a:endParaRPr>
          </a:p>
          <a:p>
            <a:pPr algn="ctr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Who’s invited? Public/ All AMA welcome, members only?</a:t>
            </a:r>
          </a:p>
          <a:p>
            <a:pPr algn="ctr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Spectators?</a:t>
            </a:r>
          </a:p>
          <a:p>
            <a:pPr algn="ctr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Type of Event? Flying, Ed Outreach, Public Outreach</a:t>
            </a:r>
          </a:p>
          <a:p>
            <a:pPr algn="ctr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Promotion Reach- How far?</a:t>
            </a:r>
          </a:p>
          <a:p>
            <a:pPr algn="ctr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Venue Capacity- Parking, Pits, Camping?</a:t>
            </a:r>
          </a:p>
          <a:p>
            <a:pPr marL="0" indent="0" algn="ctr">
              <a:buNone/>
            </a:pP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4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80CB2F7-4CD9-4A45-B51F-926376B5E2AC}"/>
              </a:ext>
            </a:extLst>
          </p:cNvPr>
          <p:cNvSpPr txBox="1"/>
          <p:nvPr/>
        </p:nvSpPr>
        <p:spPr>
          <a:xfrm>
            <a:off x="1800225" y="-133350"/>
            <a:ext cx="7296150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Club Resources: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Determine Event Details, create an Event Flyer- JPEG, Word or Pdf (can screen shot to create photo file)</a:t>
            </a:r>
          </a:p>
          <a:p>
            <a:pPr algn="ctr"/>
            <a:r>
              <a:rPr lang="en-US" sz="2000" b="1" dirty="0"/>
              <a:t>Email</a:t>
            </a:r>
          </a:p>
          <a:p>
            <a:pPr algn="ctr"/>
            <a:r>
              <a:rPr lang="en-US" sz="2000" b="1" dirty="0"/>
              <a:t>Snail Mail</a:t>
            </a:r>
          </a:p>
          <a:p>
            <a:pPr algn="ctr"/>
            <a:r>
              <a:rPr lang="en-US" sz="2000" b="1" dirty="0"/>
              <a:t>Newsletter</a:t>
            </a:r>
          </a:p>
          <a:p>
            <a:pPr algn="ctr"/>
            <a:r>
              <a:rPr lang="en-US" sz="2000" b="1" dirty="0"/>
              <a:t>Club Website</a:t>
            </a:r>
          </a:p>
          <a:p>
            <a:pPr algn="ctr"/>
            <a:r>
              <a:rPr lang="en-US" sz="2000" b="1" dirty="0"/>
              <a:t>Create a Facebook “EVENT”:</a:t>
            </a:r>
          </a:p>
          <a:p>
            <a:pPr algn="ctr"/>
            <a:r>
              <a:rPr lang="en-US" sz="2000" b="1" dirty="0"/>
              <a:t>Club Facebook Group/ Page</a:t>
            </a:r>
          </a:p>
          <a:p>
            <a:pPr algn="ctr"/>
            <a:r>
              <a:rPr lang="en-US" sz="2000" b="1" dirty="0"/>
              <a:t>CD/EM Personal Facebook Feed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800" b="1" dirty="0"/>
              <a:t>If going Pubic- GO PUBLIC!</a:t>
            </a:r>
          </a:p>
          <a:p>
            <a:pPr algn="ctr"/>
            <a:endParaRPr lang="en-US" sz="2000" b="1" dirty="0"/>
          </a:p>
          <a:p>
            <a:pPr algn="ctr"/>
            <a:r>
              <a:rPr lang="en-US" b="1" u="sng" dirty="0"/>
              <a:t>Resources in District 1 for sharing to wider audience </a:t>
            </a:r>
          </a:p>
          <a:p>
            <a:pPr algn="ctr"/>
            <a:r>
              <a:rPr lang="en-US" sz="2400" b="1" dirty="0"/>
              <a:t>“Beyond Club Boundaries”:</a:t>
            </a:r>
          </a:p>
          <a:p>
            <a:pPr algn="ctr"/>
            <a:r>
              <a:rPr lang="en-US" sz="2000" b="1" dirty="0"/>
              <a:t>District 1 Website- </a:t>
            </a:r>
            <a:r>
              <a:rPr lang="en-US" sz="3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www.amadistrict-i.org</a:t>
            </a:r>
            <a:endParaRPr lang="en-US" sz="3200" dirty="0">
              <a:solidFill>
                <a:srgbClr val="0070C0"/>
              </a:solidFill>
            </a:endParaRPr>
          </a:p>
          <a:p>
            <a:pPr algn="ctr"/>
            <a:r>
              <a:rPr lang="en-US" sz="2000" b="1" dirty="0"/>
              <a:t>District 1 Facebook Group- through D1 Website</a:t>
            </a:r>
          </a:p>
          <a:p>
            <a:pPr algn="ctr"/>
            <a:r>
              <a:rPr lang="en-US" sz="2000" b="1" dirty="0"/>
              <a:t>Personal Facebook Feeds to reach General Public!</a:t>
            </a:r>
          </a:p>
          <a:p>
            <a:pPr algn="ctr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8046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750"/>
                            </p:stCondLst>
                            <p:childTnLst>
                              <p:par>
                                <p:cTn id="42" presetID="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75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75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A74C883-A5FE-4E9A-8E16-DDC8647F180B}"/>
              </a:ext>
            </a:extLst>
          </p:cNvPr>
          <p:cNvSpPr txBox="1"/>
          <p:nvPr/>
        </p:nvSpPr>
        <p:spPr>
          <a:xfrm>
            <a:off x="504824" y="152400"/>
            <a:ext cx="873442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latin typeface="Arial Black" panose="020B0A04020102020204" pitchFamily="34" charset="0"/>
              </a:rPr>
              <a:t>Post your flyer at the District 1 website home page slide show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www.amadistrict-i.org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“JOIN” to gain full access to “UPLOAD” photos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Joining takes moments. Approval shortly to confirm AMA membership with email verification and temp password.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Login to website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“Upload” your flyer to the Event slideshow page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Add a caption to your flyer with Details- CD name and contact at a minimum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Demonstration</a:t>
            </a:r>
          </a:p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OR… If you have access to Facebook or a member has access!...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6090086-C249-47D7-939E-A48A28DEB27D}"/>
              </a:ext>
            </a:extLst>
          </p:cNvPr>
          <p:cNvSpPr txBox="1"/>
          <p:nvPr/>
        </p:nvSpPr>
        <p:spPr>
          <a:xfrm>
            <a:off x="504824" y="3164681"/>
            <a:ext cx="886777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latin typeface="Arial Black" panose="020B0A04020102020204" pitchFamily="34" charset="0"/>
              </a:rPr>
              <a:t>Create a Facebook “EVENT” post</a:t>
            </a:r>
          </a:p>
          <a:p>
            <a:endParaRPr lang="en-US" b="1" dirty="0"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Use Club’s Facebook Group or Page.  If no club Group or Page use CD/ EM or club designee to create Event on personal FB feed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Follow steps on FB EVENT posting to include description, details, location, etc.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Use Flyer or appropriate photo for attention in FB Event posting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Share EVENT to club FB Group/ Page </a:t>
            </a:r>
            <a:r>
              <a:rPr lang="en-US" b="1" u="sng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AND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District 1 FB Group to expand Reach!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Share to member’s personal FB feeds to expand reach beyond modeling community if desired.  </a:t>
            </a:r>
            <a:r>
              <a:rPr lang="en-US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*Especially for Community/ Public Outreach events!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Screen shot FB EVENT to include the photo, dates and event name and follow instructions above to UPLOAD to District 1 Website for those not on FB to share!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Demonstration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60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7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7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E59742E-61AB-47FC-82F1-C31257F0AAC3}"/>
              </a:ext>
            </a:extLst>
          </p:cNvPr>
          <p:cNvSpPr/>
          <p:nvPr/>
        </p:nvSpPr>
        <p:spPr>
          <a:xfrm>
            <a:off x="3076583" y="1700510"/>
            <a:ext cx="603883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i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ritannic Bold" panose="020B0903060703020204" pitchFamily="34" charset="0"/>
              </a:rPr>
              <a:t>Best of Luck with</a:t>
            </a:r>
          </a:p>
          <a:p>
            <a:pPr algn="ctr"/>
            <a:r>
              <a:rPr lang="en-US" sz="6000" b="1" i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ritannic Bold" panose="020B0903060703020204" pitchFamily="34" charset="0"/>
              </a:rPr>
              <a:t>Your Events!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3625CDD-4B7F-4FE8-B8C5-5E558016444A}"/>
              </a:ext>
            </a:extLst>
          </p:cNvPr>
          <p:cNvSpPr txBox="1"/>
          <p:nvPr/>
        </p:nvSpPr>
        <p:spPr>
          <a:xfrm rot="19953519">
            <a:off x="1200650" y="692107"/>
            <a:ext cx="1815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Fun Fly!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BD86B10-F7CD-4A35-A006-95E4D6560555}"/>
              </a:ext>
            </a:extLst>
          </p:cNvPr>
          <p:cNvSpPr txBox="1"/>
          <p:nvPr/>
        </p:nvSpPr>
        <p:spPr>
          <a:xfrm rot="19953519">
            <a:off x="2969542" y="4892734"/>
            <a:ext cx="1506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Float Fly!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B1F2BD4-67C2-4BEC-A3F3-8767AB62C25C}"/>
              </a:ext>
            </a:extLst>
          </p:cNvPr>
          <p:cNvSpPr txBox="1"/>
          <p:nvPr/>
        </p:nvSpPr>
        <p:spPr>
          <a:xfrm rot="2216693">
            <a:off x="7536568" y="847983"/>
            <a:ext cx="2314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Open House!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46E634A-BB3D-4D67-A317-B3966B98726C}"/>
              </a:ext>
            </a:extLst>
          </p:cNvPr>
          <p:cNvSpPr txBox="1"/>
          <p:nvPr/>
        </p:nvSpPr>
        <p:spPr>
          <a:xfrm rot="1578198">
            <a:off x="7940439" y="4254642"/>
            <a:ext cx="1506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Warbirds!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24DE073-E999-4025-930B-06E6397F3EA1}"/>
              </a:ext>
            </a:extLst>
          </p:cNvPr>
          <p:cNvSpPr txBox="1"/>
          <p:nvPr/>
        </p:nvSpPr>
        <p:spPr>
          <a:xfrm>
            <a:off x="4764672" y="487983"/>
            <a:ext cx="1506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IMAC!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AE739E2-F528-492A-BB61-15D27BE107A1}"/>
              </a:ext>
            </a:extLst>
          </p:cNvPr>
          <p:cNvSpPr txBox="1"/>
          <p:nvPr/>
        </p:nvSpPr>
        <p:spPr>
          <a:xfrm>
            <a:off x="4912567" y="4243366"/>
            <a:ext cx="1506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Jet Rally!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AF9F11D-7DE1-48ED-AC8E-170830CAEB37}"/>
              </a:ext>
            </a:extLst>
          </p:cNvPr>
          <p:cNvSpPr txBox="1"/>
          <p:nvPr/>
        </p:nvSpPr>
        <p:spPr>
          <a:xfrm rot="19953519">
            <a:off x="409763" y="2442328"/>
            <a:ext cx="2114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Pylon Race!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1B3DE9AC-08AE-4D66-A444-834A26727FA9}"/>
              </a:ext>
            </a:extLst>
          </p:cNvPr>
          <p:cNvSpPr txBox="1"/>
          <p:nvPr/>
        </p:nvSpPr>
        <p:spPr>
          <a:xfrm rot="19953519">
            <a:off x="584774" y="3554331"/>
            <a:ext cx="1506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Soaring!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791D5107-FE47-468D-9A36-713861AC92DD}"/>
              </a:ext>
            </a:extLst>
          </p:cNvPr>
          <p:cNvSpPr txBox="1"/>
          <p:nvPr/>
        </p:nvSpPr>
        <p:spPr>
          <a:xfrm rot="1738991">
            <a:off x="6651852" y="5177605"/>
            <a:ext cx="206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Control Line!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EA1D6B10-3101-4DA6-9264-7DBB5CC67910}"/>
              </a:ext>
            </a:extLst>
          </p:cNvPr>
          <p:cNvSpPr txBox="1"/>
          <p:nvPr/>
        </p:nvSpPr>
        <p:spPr>
          <a:xfrm>
            <a:off x="3072490" y="1058129"/>
            <a:ext cx="1506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Helis</a:t>
            </a:r>
            <a:r>
              <a:rPr lang="en-US" sz="2400" dirty="0"/>
              <a:t>!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165DB068-204C-4A73-B192-BD36F7FEA163}"/>
              </a:ext>
            </a:extLst>
          </p:cNvPr>
          <p:cNvSpPr txBox="1"/>
          <p:nvPr/>
        </p:nvSpPr>
        <p:spPr>
          <a:xfrm>
            <a:off x="6419269" y="1058128"/>
            <a:ext cx="1506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Open Fly!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7122C0EC-5ABB-4C9C-8858-32831093A3AC}"/>
              </a:ext>
            </a:extLst>
          </p:cNvPr>
          <p:cNvSpPr txBox="1"/>
          <p:nvPr/>
        </p:nvSpPr>
        <p:spPr>
          <a:xfrm>
            <a:off x="4648741" y="5465346"/>
            <a:ext cx="2034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???????????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F8E2FC4E-A8B1-472F-8602-EF3590DDDDCB}"/>
              </a:ext>
            </a:extLst>
          </p:cNvPr>
          <p:cNvSpPr txBox="1"/>
          <p:nvPr/>
        </p:nvSpPr>
        <p:spPr>
          <a:xfrm rot="19896318">
            <a:off x="-80495" y="4403966"/>
            <a:ext cx="3375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Educational Outreach!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679E5BFF-6ABB-49DC-A21C-764779131028}"/>
              </a:ext>
            </a:extLst>
          </p:cNvPr>
          <p:cNvSpPr txBox="1"/>
          <p:nvPr/>
        </p:nvSpPr>
        <p:spPr>
          <a:xfrm rot="19953519">
            <a:off x="163405" y="5470069"/>
            <a:ext cx="2650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Public Outreach!</a:t>
            </a:r>
          </a:p>
        </p:txBody>
      </p:sp>
    </p:spTree>
    <p:extLst>
      <p:ext uri="{BB962C8B-B14F-4D97-AF65-F5344CB8AC3E}">
        <p14:creationId xmlns:p14="http://schemas.microsoft.com/office/powerpoint/2010/main" val="218475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5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5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75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25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75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25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75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25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75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25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25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543</TotalTime>
  <Words>467</Words>
  <Application>Microsoft Office PowerPoint</Application>
  <PresentationFormat>Widescreen</PresentationFormat>
  <Paragraphs>84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Black</vt:lpstr>
      <vt:lpstr>Britannic Bold</vt:lpstr>
      <vt:lpstr>Calibri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Daren Hudson</dc:creator>
  <cp:lastModifiedBy>Microsoft account</cp:lastModifiedBy>
  <cp:revision>7</cp:revision>
  <dcterms:created xsi:type="dcterms:W3CDTF">2022-04-08T22:05:12Z</dcterms:created>
  <dcterms:modified xsi:type="dcterms:W3CDTF">2022-04-17T23:05:34Z</dcterms:modified>
</cp:coreProperties>
</file>